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9" r:id="rId4"/>
    <p:sldId id="266" r:id="rId5"/>
    <p:sldId id="258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C621E-8604-20DD-DF0B-40CDCB3A26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014881-D411-BB13-8EE1-00DF6C2233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58DCF-C5D8-B533-5C69-49EEC2F55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E32F7-9FE6-4843-A02F-CEEDEE6D9558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058C2-CA26-E28F-F0D9-45FC5BDA7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9F8D8-342E-8E6F-38FB-A8AF48C27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882DB-1CE3-42FB-B017-5F988110DD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4244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840BB-3812-2C80-8336-4F5FA02DC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00EF8-54E6-1780-143D-62A07CE40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D5CCD-4E41-D3ED-5A71-3C5A38559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E32F7-9FE6-4843-A02F-CEEDEE6D9558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5B94A-3674-0604-E4D8-46F167F59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66B3D-F22B-B875-A302-05D53A514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882DB-1CE3-42FB-B017-5F988110DD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5287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116317-96B0-48EF-D243-68C8721DF5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61C11B-31B0-5BB6-6949-DAB978FC4E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1388F-4106-2D8A-3B0F-0FD910F3E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E32F7-9FE6-4843-A02F-CEEDEE6D9558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6C29D-895E-28D0-8228-63934A342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BD7FD-DAF8-5975-FC94-81AA6C690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882DB-1CE3-42FB-B017-5F988110DD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0362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420F2-6DE7-51C0-C21E-61CA880BF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97827-A928-7ACE-5882-68C796F3E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6D9B6-63B2-8FF8-D53E-8C78011CB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E32F7-9FE6-4843-A02F-CEEDEE6D9558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55337-8A2D-CF03-1D15-B4F1050EA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661A2-3C45-F6A5-B65C-013A984B0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882DB-1CE3-42FB-B017-5F988110DD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404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1ED1C-3B77-E47C-2635-EE0009C70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41910A-D569-FDAF-6DA2-50EE9D371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28CE6-3F29-B11A-75BD-EDC167335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E32F7-9FE6-4843-A02F-CEEDEE6D9558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A9D6C-4262-7DC6-DCCA-06BDE4AC1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99D86-AC60-FD6E-E558-DD4779E8A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882DB-1CE3-42FB-B017-5F988110DD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8557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32F34-9417-AF02-AEB7-461D771E9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ED287-54A1-342E-2B36-7D59036898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F3997F-2210-2754-2246-EB51A4B56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E1381-AC99-2B6F-CA28-77F530981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E32F7-9FE6-4843-A02F-CEEDEE6D9558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619D3-F779-AD33-2093-6E92713B6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3C786C-C99F-5C40-308D-B03A05E04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882DB-1CE3-42FB-B017-5F988110DD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6432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52DF9-1BFA-40F4-DC34-849FB6377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F0D8DF-EC60-5EFB-0273-181521550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291993-4CCA-73A4-0661-779717DFD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E228C0-F7EA-8D45-1E1D-8804B89019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59D981-B449-D428-C711-63A1393EB0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2DEE40-51E9-7FB8-505D-022A0EFCC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E32F7-9FE6-4843-A02F-CEEDEE6D9558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E9A549-8FEF-9BDC-DB4B-D4C07707B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B08A9D-6236-50A5-E9F1-053BE6217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882DB-1CE3-42FB-B017-5F988110DD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1698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51705-CFE1-3888-080F-96F793593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508423-7FDA-7480-108E-ACFBB535C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E32F7-9FE6-4843-A02F-CEEDEE6D9558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67FDC4-F8C2-7739-AA57-F1A9EEE74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4FBDD5-F166-5385-DAB1-6CDE7516E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882DB-1CE3-42FB-B017-5F988110DD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3884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48E99D-2471-141B-4585-409C611A1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E32F7-9FE6-4843-A02F-CEEDEE6D9558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E2654D-4D27-9AAB-3C18-6FBAE12FF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C38EC-EAA8-F84D-C351-7CBCD7FDD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882DB-1CE3-42FB-B017-5F988110DD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6517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BE60D-F1AC-6DB1-026F-54DD2C26B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0302A-F056-7E0C-D9A3-1FEEA56A4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BF399A-3E2B-E1E9-DBEA-74987A806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1EF25-E64E-FB74-0900-DAA468562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E32F7-9FE6-4843-A02F-CEEDEE6D9558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BFB4B6-4E96-7782-2B37-FE6956E1B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CC4F30-1C58-B18A-7B21-02F805F81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882DB-1CE3-42FB-B017-5F988110DD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6522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5ABAC-095B-1794-0D07-9AB0817D2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8DDB83-6CCC-AE94-2C3C-8B97935752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D381D1-95C8-D108-AB28-AB9CB9008F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68F91-6508-1E5C-C33B-06E66E0F1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E32F7-9FE6-4843-A02F-CEEDEE6D9558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D50026-CE0D-2786-B960-CC808E694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9DF69A-DDE2-E52C-36A0-E4D1A67D4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882DB-1CE3-42FB-B017-5F988110DD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0940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3FF599-9CA3-FE7A-B8A4-5358829BB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64AC92-C818-C406-1138-BA95F026D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CF30B-5952-399E-B784-82CB612623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4E32F7-9FE6-4843-A02F-CEEDEE6D9558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3C19D-1D77-C81C-662C-079D7A48F9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A0E6A-FC69-74B3-27D4-E8E41756D4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0882DB-1CE3-42FB-B017-5F988110DD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3039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4FBD-CDDA-396E-352C-283926D888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6951AE-29DE-27CE-7E82-B0473A5E09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9D8C2431-A30F-3C84-A7A9-75C064D56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1403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C5A8B-9F01-0B08-C3F3-1222400EF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poster of a computer program&#10;&#10;AI-generated content may be incorrect.">
            <a:extLst>
              <a:ext uri="{FF2B5EF4-FFF2-40B4-BE49-F238E27FC236}">
                <a16:creationId xmlns:a16="http://schemas.microsoft.com/office/drawing/2014/main" id="{01B4B3CB-260C-E6E2-4D81-65543AAF25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7608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79FBF-F01A-96E8-7D7F-417063B0B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">
            <a:extLst>
              <a:ext uri="{FF2B5EF4-FFF2-40B4-BE49-F238E27FC236}">
                <a16:creationId xmlns:a16="http://schemas.microsoft.com/office/drawing/2014/main" id="{362BD62E-FBB0-4DBA-D468-B442248F49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05739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77609-58D8-7511-F8CD-D7C1093A9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6074F06-F975-2FDD-4938-C751D2638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693444" cy="6858000"/>
          </a:xfrm>
        </p:spPr>
      </p:pic>
    </p:spTree>
    <p:extLst>
      <p:ext uri="{BB962C8B-B14F-4D97-AF65-F5344CB8AC3E}">
        <p14:creationId xmlns:p14="http://schemas.microsoft.com/office/powerpoint/2010/main" val="1472769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D4AA0-4DFE-B9A6-8E2D-3DFCDC58D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82E38-DE8D-328E-D824-737F34B20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42EDE1B-98CB-9A40-E34E-7446B66B4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82189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32A12-1B67-72D7-43D0-71D107249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D1201B8-1B9B-34B7-BC53-714DCAC08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82060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3F21-3343-EB94-0404-AA6831BC0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person sitting at a desk with a computer&#10;&#10;AI-generated content may be incorrect.">
            <a:extLst>
              <a:ext uri="{FF2B5EF4-FFF2-40B4-BE49-F238E27FC236}">
                <a16:creationId xmlns:a16="http://schemas.microsoft.com/office/drawing/2014/main" id="{0D12B71A-4591-C16D-0AEF-FCBFFCB58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886229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859A5-4421-CD4B-DB69-72CA29D45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blue and white graphic of a file&#10;&#10;AI-generated content may be incorrect.">
            <a:extLst>
              <a:ext uri="{FF2B5EF4-FFF2-40B4-BE49-F238E27FC236}">
                <a16:creationId xmlns:a16="http://schemas.microsoft.com/office/drawing/2014/main" id="{66C9047B-6548-0702-A235-E58BDE1E5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369117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93F17-2086-8017-6D6B-C974C9C84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 room&#10;&#10;AI-generated content may be incorrect.">
            <a:extLst>
              <a:ext uri="{FF2B5EF4-FFF2-40B4-BE49-F238E27FC236}">
                <a16:creationId xmlns:a16="http://schemas.microsoft.com/office/drawing/2014/main" id="{399B9663-81F6-E6D7-37DE-17888033C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75112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A903-3A94-C0F9-ED07-2CBED065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A4F5A46-7A03-24DC-4368-039330B87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39835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gonuguntamanoharkumar@gmail.com</dc:creator>
  <cp:lastModifiedBy>gonuguntamanoharkumar@gmail.com</cp:lastModifiedBy>
  <cp:revision>1</cp:revision>
  <dcterms:created xsi:type="dcterms:W3CDTF">2025-06-28T04:15:06Z</dcterms:created>
  <dcterms:modified xsi:type="dcterms:W3CDTF">2025-06-28T04:24:17Z</dcterms:modified>
</cp:coreProperties>
</file>